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9"/>
  </p:notesMasterIdLst>
  <p:sldIdLst>
    <p:sldId id="257" r:id="rId2"/>
    <p:sldId id="274" r:id="rId3"/>
    <p:sldId id="260" r:id="rId4"/>
    <p:sldId id="261" r:id="rId5"/>
    <p:sldId id="263" r:id="rId6"/>
    <p:sldId id="272" r:id="rId7"/>
    <p:sldId id="266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8FD398-BC31-4D0C-9AD3-8B255B7BBD8A}" type="datetimeFigureOut">
              <a:rPr lang="en-US" smtClean="0"/>
              <a:t>2/18/2024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0C13B8-13C4-488B-8B25-45912A790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2951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0C13B8-13C4-488B-8B25-45912A79062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6970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02/19/2024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Mykhaylo Shumko | 2024 DASP | asilib student tutorial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59D4-5673-4053-B190-2AB0FBB00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7597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02/19/2024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Mykhaylo Shumko | 2024 DASP | asilib student tutorial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59D4-5673-4053-B190-2AB0FBB00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9342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02/19/2024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Mykhaylo Shumko | 2024 DASP | asilib student tutorial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59D4-5673-4053-B190-2AB0FBB00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5685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02/19/2024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Mykhaylo Shumko | 2024 DASP | asilib student tutorial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59D4-5673-4053-B190-2AB0FBB00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3185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02/19/2024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Mykhaylo Shumko | 2024 DASP | asilib student tutorial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59D4-5673-4053-B190-2AB0FBB00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5192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02/19/2024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Mykhaylo Shumko | 2024 DASP | asilib student tutorial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59D4-5673-4053-B190-2AB0FBB00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0220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02/19/2024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Mykhaylo Shumko | 2024 DASP | asilib student tutorial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59D4-5673-4053-B190-2AB0FBB00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7640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02/19/2024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Mykhaylo Shumko | 2024 DASP | asilib student tutorial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59D4-5673-4053-B190-2AB0FBB00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36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02/19/2024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Mykhaylo Shumko | 2024 DASP | asilib student tutorial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59D4-5673-4053-B190-2AB0FBB00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7128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02/19/2024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Mykhaylo Shumko | 2024 DASP | asilib student tutorial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59D4-5673-4053-B190-2AB0FBB00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3220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02/19/2024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Mykhaylo Shumko | 2024 DASP | asilib student tutorial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59D4-5673-4053-B190-2AB0FBB00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0193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02/19/2024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Mykhaylo Shumko | 2024 DASP | asilib student tutorial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2859D4-5673-4053-B190-2AB0FBB00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0855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doi.org/10.1007/s11214-008-9380-x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20220305_riometer_merged">
            <a:hlinkClick r:id="" action="ppaction://media"/>
            <a:extLst>
              <a:ext uri="{FF2B5EF4-FFF2-40B4-BE49-F238E27FC236}">
                <a16:creationId xmlns:a16="http://schemas.microsoft.com/office/drawing/2014/main" id="{AAC2A3E7-DECF-C130-70E3-B74E504834B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-1143000"/>
            <a:ext cx="12192000" cy="9144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7615A6C-3605-DA6E-2DE4-A58380C49A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-209006"/>
            <a:ext cx="9144000" cy="3718969"/>
          </a:xfrm>
        </p:spPr>
        <p:txBody>
          <a:bodyPr>
            <a:normAutofit/>
          </a:bodyPr>
          <a:lstStyle/>
          <a:p>
            <a:r>
              <a:rPr lang="en-US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aurora-asi-lib: </a:t>
            </a:r>
            <a:br>
              <a:rPr lang="en-US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</a:br>
            <a:r>
              <a:rPr lang="en-US" sz="4900" b="1" i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an open source package providing data access and analysis tools for the world’s all-sky imager (ASI) data</a:t>
            </a:r>
            <a:endParaRPr lang="en-US" sz="49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E40E52-0BB1-C1A4-43CC-3FA7C6EB0D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06391"/>
            <a:ext cx="9144000" cy="214931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Mykhaylo (Mike) Shumko, Bea Gallardo-Lacourt, Darren </a:t>
            </a:r>
            <a:r>
              <a:rPr lang="en-US" dirty="0" err="1">
                <a:solidFill>
                  <a:schemeClr val="bg1"/>
                </a:solidFill>
              </a:rPr>
              <a:t>Chaddock</a:t>
            </a:r>
            <a:r>
              <a:rPr lang="en-US" dirty="0">
                <a:solidFill>
                  <a:schemeClr val="bg1"/>
                </a:solidFill>
              </a:rPr>
              <a:t>, Alexa Halford, Eric Donovan, Emma </a:t>
            </a:r>
            <a:r>
              <a:rPr lang="en-US" dirty="0" err="1">
                <a:solidFill>
                  <a:schemeClr val="bg1"/>
                </a:solidFill>
              </a:rPr>
              <a:t>Spanswick</a:t>
            </a:r>
            <a:r>
              <a:rPr lang="en-US" dirty="0">
                <a:solidFill>
                  <a:schemeClr val="bg1"/>
                </a:solidFill>
              </a:rPr>
              <a:t>, and Kyle Murphy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The Johns Hopkins University Applied Physics Laboratory</a:t>
            </a:r>
          </a:p>
          <a:p>
            <a:r>
              <a:rPr lang="en-US" sz="2000" dirty="0">
                <a:solidFill>
                  <a:schemeClr val="bg1"/>
                </a:solidFill>
              </a:rPr>
              <a:t>19 February 2024</a:t>
            </a:r>
          </a:p>
        </p:txBody>
      </p:sp>
    </p:spTree>
    <p:extLst>
      <p:ext uri="{BB962C8B-B14F-4D97-AF65-F5344CB8AC3E}">
        <p14:creationId xmlns:p14="http://schemas.microsoft.com/office/powerpoint/2010/main" val="909399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is an open source package utilizing publicly available auroral data to analyze the world’s all-sky imager (ASI) data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Current ASIs supported:</a:t>
            </a:r>
          </a:p>
          <a:p>
            <a:r>
              <a:rPr lang="en-US" dirty="0"/>
              <a:t>THEMIS</a:t>
            </a:r>
          </a:p>
          <a:p>
            <a:r>
              <a:rPr lang="en-US" dirty="0"/>
              <a:t>REGO</a:t>
            </a:r>
          </a:p>
          <a:p>
            <a:r>
              <a:rPr lang="en-US" dirty="0" err="1"/>
              <a:t>TREx</a:t>
            </a:r>
            <a:endParaRPr lang="en-US" dirty="0"/>
          </a:p>
          <a:p>
            <a:r>
              <a:rPr lang="en-US"/>
              <a:t>The LAMP rocket campaign</a:t>
            </a:r>
            <a:endParaRPr lang="en-US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029450" y="2616200"/>
            <a:ext cx="3895726" cy="3895726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02/19/2024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Mykhaylo Shumko | 2024 DASP | asilib student tutorial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59D4-5673-4053-B190-2AB0FBB00355}" type="slidenum">
              <a:rPr lang="en-US" smtClean="0"/>
              <a:t>2</a:t>
            </a:fld>
            <a:endParaRPr lang="en-US"/>
          </a:p>
        </p:txBody>
      </p:sp>
      <p:pic>
        <p:nvPicPr>
          <p:cNvPr id="5122" name="Picture 2" descr="Alternative tex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12226"/>
            <a:ext cx="10352830" cy="1513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ounded Rectangular Callout 11"/>
          <p:cNvSpPr/>
          <p:nvPr/>
        </p:nvSpPr>
        <p:spPr>
          <a:xfrm>
            <a:off x="8482435" y="2028825"/>
            <a:ext cx="1137815" cy="742950"/>
          </a:xfrm>
          <a:prstGeom prst="wedgeRoundRectCallo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Docs!</a:t>
            </a:r>
          </a:p>
        </p:txBody>
      </p:sp>
    </p:spTree>
    <p:extLst>
      <p:ext uri="{BB962C8B-B14F-4D97-AF65-F5344CB8AC3E}">
        <p14:creationId xmlns:p14="http://schemas.microsoft.com/office/powerpoint/2010/main" val="35921669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3925" y="477467"/>
            <a:ext cx="5673349" cy="5673349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02/19/2024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Mykhaylo Shumko | 2024 DASP | asilib student tutorial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59D4-5673-4053-B190-2AB0FBB00355}" type="slidenum">
              <a:rPr lang="en-US" smtClean="0"/>
              <a:t>3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8CFCF11-E6D4-4B84-DB84-41EA933C755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All-sky imagers (ASIs)</a:t>
            </a:r>
          </a:p>
        </p:txBody>
      </p:sp>
      <p:pic>
        <p:nvPicPr>
          <p:cNvPr id="6" name="Content Placeholder 7" descr="A picture containing outdoor, container, bin, curb&#10;&#10;Description automatically generated">
            <a:extLst>
              <a:ext uri="{FF2B5EF4-FFF2-40B4-BE49-F238E27FC236}">
                <a16:creationId xmlns:a16="http://schemas.microsoft.com/office/drawing/2014/main" id="{4C032E8C-3874-C926-6725-493691E18B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0314" y="1196399"/>
            <a:ext cx="2027536" cy="463952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660314" y="5966150"/>
            <a:ext cx="1449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 THEMIS ASI</a:t>
            </a:r>
          </a:p>
        </p:txBody>
      </p:sp>
    </p:spTree>
    <p:extLst>
      <p:ext uri="{BB962C8B-B14F-4D97-AF65-F5344CB8AC3E}">
        <p14:creationId xmlns:p14="http://schemas.microsoft.com/office/powerpoint/2010/main" val="5870859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02/19/2024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Mykhaylo Shumko | 2024 DASP | asilib student tutorial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59D4-5673-4053-B190-2AB0FBB00355}" type="slidenum">
              <a:rPr lang="en-US" smtClean="0"/>
              <a:t>4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8CFCF11-E6D4-4B84-DB84-41EA933C755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All-sky imagers (ASIs)</a:t>
            </a:r>
          </a:p>
        </p:txBody>
      </p:sp>
      <p:pic>
        <p:nvPicPr>
          <p:cNvPr id="6" name="Content Placeholder 7" descr="A picture containing outdoor, container, bin, curb&#10;&#10;Description automatically generated">
            <a:extLst>
              <a:ext uri="{FF2B5EF4-FFF2-40B4-BE49-F238E27FC236}">
                <a16:creationId xmlns:a16="http://schemas.microsoft.com/office/drawing/2014/main" id="{4C032E8C-3874-C926-6725-493691E18B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0314" y="1196399"/>
            <a:ext cx="2027536" cy="4639523"/>
          </a:xfrm>
          <a:prstGeom prst="rect">
            <a:avLst/>
          </a:prstGeom>
        </p:spPr>
      </p:pic>
      <p:pic>
        <p:nvPicPr>
          <p:cNvPr id="1030" name="Picture 6" descr="Circular Fisheye Lens by Lensbaby featuring dog trick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4403" y="1196399"/>
            <a:ext cx="6982559" cy="46395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6123008" y="5966150"/>
            <a:ext cx="572884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https://lensbaby.com/blogs/creative-photography/circular-fisheye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660314" y="5966150"/>
            <a:ext cx="1449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 THEMIS ASI</a:t>
            </a:r>
          </a:p>
        </p:txBody>
      </p:sp>
    </p:spTree>
    <p:extLst>
      <p:ext uri="{BB962C8B-B14F-4D97-AF65-F5344CB8AC3E}">
        <p14:creationId xmlns:p14="http://schemas.microsoft.com/office/powerpoint/2010/main" val="5704225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02/19/2024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Mykhaylo Shumko | 2024 DASP | asilib student tutorial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59D4-5673-4053-B190-2AB0FBB00355}" type="slidenum">
              <a:rPr lang="en-US" smtClean="0"/>
              <a:t>5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8CFCF11-E6D4-4B84-DB84-41EA933C755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All-sky imagers (ASIs)</a:t>
            </a:r>
          </a:p>
        </p:txBody>
      </p:sp>
      <p:pic>
        <p:nvPicPr>
          <p:cNvPr id="6" name="Content Placeholder 7" descr="A picture containing outdoor, container, bin, curb&#10;&#10;Description automatically generated">
            <a:extLst>
              <a:ext uri="{FF2B5EF4-FFF2-40B4-BE49-F238E27FC236}">
                <a16:creationId xmlns:a16="http://schemas.microsoft.com/office/drawing/2014/main" id="{4C032E8C-3874-C926-6725-493691E18B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0314" y="1196399"/>
            <a:ext cx="2027536" cy="463952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660314" y="5966150"/>
            <a:ext cx="1449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 THEMIS ASI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3587" y="535528"/>
            <a:ext cx="5134692" cy="553479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9861084" y="6115372"/>
            <a:ext cx="1492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4"/>
              </a:rPr>
              <a:t>Mende+2008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314198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Sometimes bugs get in the way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02/19/2024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Mykhaylo Shumko | 2024 DASP | asilib student tutorial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59D4-5673-4053-B190-2AB0FBB00355}" type="slidenum">
              <a:rPr lang="en-US" smtClean="0"/>
              <a:t>6</a:t>
            </a:fld>
            <a:endParaRPr lang="en-US"/>
          </a:p>
        </p:txBody>
      </p:sp>
      <p:pic>
        <p:nvPicPr>
          <p:cNvPr id="7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91852" y="1370340"/>
            <a:ext cx="5487620" cy="4986010"/>
          </a:xfrm>
          <a:prstGeom prst="rect">
            <a:avLst/>
          </a:prstGeom>
        </p:spPr>
      </p:pic>
      <p:pic>
        <p:nvPicPr>
          <p:cNvPr id="8" name="Content Placeholder 3">
            <a:extLst>
              <a:ext uri="{FF2B5EF4-FFF2-40B4-BE49-F238E27FC236}">
                <a16:creationId xmlns:a16="http://schemas.microsoft.com/office/drawing/2014/main" id="{2537C0EE-CB89-4475-AA5B-92837B7943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443" t="28445" r="38440" b="56852"/>
          <a:stretch/>
        </p:blipFill>
        <p:spPr>
          <a:xfrm>
            <a:off x="7828777" y="1816854"/>
            <a:ext cx="1613594" cy="1425967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EDA5649-C56B-42F7-AD4D-42CAE27967FD}"/>
              </a:ext>
            </a:extLst>
          </p:cNvPr>
          <p:cNvCxnSpPr>
            <a:endCxn id="8" idx="1"/>
          </p:cNvCxnSpPr>
          <p:nvPr/>
        </p:nvCxnSpPr>
        <p:spPr>
          <a:xfrm flipV="1">
            <a:off x="4769963" y="2529838"/>
            <a:ext cx="3058814" cy="562154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42033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Live Tutorial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02/19/2024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Mykhaylo Shumko | 2024 DASP | asilib student tutorial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59D4-5673-4053-B190-2AB0FBB0035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7487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274</TotalTime>
  <Words>202</Words>
  <Application>Microsoft Office PowerPoint</Application>
  <PresentationFormat>Widescreen</PresentationFormat>
  <Paragraphs>42</Paragraphs>
  <Slides>7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aurora-asi-lib:  an open source package providing data access and analysis tools for the world’s all-sky imager (ASI) data</vt:lpstr>
      <vt:lpstr>PowerPoint Presentation</vt:lpstr>
      <vt:lpstr>PowerPoint Presentation</vt:lpstr>
      <vt:lpstr>PowerPoint Presentation</vt:lpstr>
      <vt:lpstr>PowerPoint Presentation</vt:lpstr>
      <vt:lpstr>Sometimes bugs get in the way</vt:lpstr>
      <vt:lpstr>Live Tutorial</vt:lpstr>
    </vt:vector>
  </TitlesOfParts>
  <Company>Johns Hopkins University - Applied Physics Lab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aurora-asi-lib: an open source package providing data access and analysis tools for the world’s all-sky imager (ASI) data.</dc:title>
  <dc:creator>Shumko, Mike</dc:creator>
  <cp:lastModifiedBy>Shumko, Mike</cp:lastModifiedBy>
  <cp:revision>71</cp:revision>
  <dcterms:created xsi:type="dcterms:W3CDTF">2024-02-13T20:07:47Z</dcterms:created>
  <dcterms:modified xsi:type="dcterms:W3CDTF">2024-02-19T03:10:33Z</dcterms:modified>
</cp:coreProperties>
</file>

<file path=docProps/thumbnail.jpeg>
</file>